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1" r:id="rId4"/>
    <p:sldId id="284" r:id="rId5"/>
    <p:sldId id="264" r:id="rId6"/>
    <p:sldId id="265" r:id="rId7"/>
    <p:sldId id="258" r:id="rId8"/>
    <p:sldId id="260" r:id="rId9"/>
    <p:sldId id="261" r:id="rId10"/>
    <p:sldId id="268" r:id="rId11"/>
    <p:sldId id="262" r:id="rId12"/>
    <p:sldId id="263" r:id="rId13"/>
    <p:sldId id="269" r:id="rId14"/>
    <p:sldId id="271" r:id="rId15"/>
    <p:sldId id="276" r:id="rId16"/>
    <p:sldId id="266" r:id="rId17"/>
    <p:sldId id="282" r:id="rId18"/>
    <p:sldId id="283" r:id="rId19"/>
    <p:sldId id="270" r:id="rId20"/>
    <p:sldId id="280" r:id="rId21"/>
    <p:sldId id="275" r:id="rId22"/>
    <p:sldId id="289" r:id="rId23"/>
    <p:sldId id="278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9766-D4D4-498C-A716-8EE590568F83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477C-D497-4222-9C3C-7ED359E78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Powerpoint Templates Desktop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620000" cy="5181601"/>
          </a:xfrm>
          <a:prstGeom prst="rect">
            <a:avLst/>
          </a:prstGeom>
          <a:noFill/>
        </p:spPr>
      </p:pic>
      <p:pic>
        <p:nvPicPr>
          <p:cNvPr id="5" name="Picture 2" descr="http://7oom.ru/powerpoint/fon-dlya-prezentacii-12.jpg?ver=3.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01122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642919"/>
            <a:ext cx="700092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на тему: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«АОПП для обучающихся  с интеллектуальными недостатками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Особенности разработки и проблемы реализации)»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ГКОУ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Специальная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(коррекционная)</a:t>
            </a:r>
            <a:r>
              <a:rPr lang="ru-RU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школа-интернат № 14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Золотарева Е. 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-share.ru/slide/28128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531090" cy="5648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f68/000147e7-90338cde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67744" cy="612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-share.ru/slide/12187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15402" cy="6161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2/slide/g/GWdUPiSxm6tqo391NlpI0AEY4ejz5nhQa8BwgRC2F/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58180" cy="5885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0884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85" y="357166"/>
            <a:ext cx="800105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5/178841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86710" cy="584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-share.ru/slide/136845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09"/>
            <a:ext cx="8072462" cy="605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7e5/0005d444-a601efc3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62" cy="605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7e5/0005d444-a601efc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62" cy="605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98285/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3" y="428604"/>
            <a:ext cx="8334433" cy="6250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474/000c25eb-e2a88f3d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3" y="357166"/>
            <a:ext cx="7953429" cy="596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858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B1B6F"/>
                </a:solidFill>
                <a:latin typeface="Times New Roman" pitchFamily="18" charset="0"/>
              </a:rPr>
              <a:t>Содержательный раздел:</a:t>
            </a:r>
          </a:p>
          <a:p>
            <a:pPr algn="ctr"/>
            <a:endParaRPr lang="ru-RU" sz="3200" b="1" dirty="0" smtClean="0">
              <a:solidFill>
                <a:srgbClr val="1B1B6F"/>
              </a:solidFill>
              <a:latin typeface="Times New Roman" pitchFamily="18" charset="0"/>
            </a:endParaRPr>
          </a:p>
          <a:p>
            <a:pPr algn="ctr"/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001056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800" b="1" dirty="0" smtClean="0">
                <a:latin typeface="Times New Roman" pitchFamily="18" charset="0"/>
              </a:rPr>
              <a:t>Определяет общее содержание образования и  включает программы, ориентированные на достижение личностных и предметных результатов: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- Программу формирования базовых учебных действий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- Программы отдельных учебных предметов и коррекционных занятий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- Программу духовно- нравственного развития, воспитания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- Программу формирования экологической культуры, здорового и безопасного образа жизни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ганизационный раздел АООП обучающихся с умственной отсталость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61898"/>
            <a:ext cx="7986060" cy="59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menobr.ru/images/chto_takoje_SI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13" y="357166"/>
            <a:ext cx="8169146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28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пециальная индивидуальная программа разви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78" y="428603"/>
            <a:ext cx="7612345" cy="570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72494" cy="57554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Проблемы   с  введением в образовательную практику адаптированной основной общеобразовательной программы (АООП) обучающихся с легкой умственной отсталостью.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1.Знание содержания ФГОС и  отдельных программ входящих в АООП.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2. Мотивационный компонент. Осознание необходимости и важности  перехода на АООП и понимания собственной роли в учебном процессе.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3. Новизна контрольно-измерительных материалов для отслеживания  образовательного результата обучающихся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4. Новой является диагностика отслеживания личностного развития ребенка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5.Трудности по организации учебного процесса: выбрать УМК, составить рабочие программы по предметам, спланировать внеурочную деятельность.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6. Организационная проблема: одновременное использование старых учебных программ а так же АООП в соответствии с ФГОС.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85726"/>
          <a:ext cx="8215370" cy="5959991"/>
        </p:xfrm>
        <a:graphic>
          <a:graphicData uri="http://schemas.openxmlformats.org/drawingml/2006/table">
            <a:tbl>
              <a:tblPr/>
              <a:tblGrid>
                <a:gridCol w="2319499"/>
                <a:gridCol w="2548023"/>
                <a:gridCol w="3347848"/>
              </a:tblGrid>
              <a:tr h="17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Требование к уроку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Традиционный урок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Современный урок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Объявление темы урока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сообщает учащимся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Формулируют сами учащиеся (учитель подводит учащихся к осознанию темы)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Сообщение целей и задач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формулирует и сообщает учащимся, чему должны научиться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Формулируют сами учащиеся, определив границы знания и незнания (учитель подводит учащихся к осознанию целей и задач)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сообщает учащимся, какую работу они должны выполнить, чтобы достичь цели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учащимися способов достижения намеченной цели (учитель помогает, советует)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8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Практическая деятельность учащихся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 осуществляют учебные действия по намеченному плану (применяется групповой, индивидуальный методы), учитель консультирует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контроля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осуществляет контроль за выполнением учащимися практической работы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 осуществляют контроль (применяются формы самоконтроля, взаимоконтроля), учитель консультирует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коррекции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 формулируют затруднения и осуществляют коррекцию самостоятельно, учитель консультирует, советует, помогает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Оценивание учащихся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осуществляет оценивание работы учащихся на уроке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 дают оценку деятельности по её результатам (самооценка, оценивание результатов деятельности товарищей), учитель консультирует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урока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выясняет у учащихся, что они запомнили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Проводится рефлексия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Домашнее задание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объявляет и комментирует (чаще – задание одно для всех)</a:t>
                      </a:r>
                      <a:endParaRPr lang="ru-RU" sz="1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35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 могут выбирать задание из предложенных 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учителем 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378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314" y="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s04.infourok.ru/uploads/ex/0cab/0018b142-ede7806a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14393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4.infourok.ru/uploads/ex/05c6/001673f5-8c978453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23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29e/0000ecfd-3302dad8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153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menobr.ru/images/chto_takoje_SI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13" y="357166"/>
            <a:ext cx="816914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310/309886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даптированная основная общеобразовательная программа образования обучающихся с умственной отсталость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96278" cy="6289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-share.ru/slide/16286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309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User</cp:lastModifiedBy>
  <cp:revision>35</cp:revision>
  <dcterms:created xsi:type="dcterms:W3CDTF">2019-12-06T12:54:47Z</dcterms:created>
  <dcterms:modified xsi:type="dcterms:W3CDTF">2019-12-09T10:07:21Z</dcterms:modified>
</cp:coreProperties>
</file>