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Звуко-буквенный анализ и синтез слов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Про что поют гласные звуки?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bms.24open.ru/images/314217025b7b52ea59d24a869f0c772a"/>
          <p:cNvPicPr>
            <a:picLocks noChangeAspect="1" noChangeArrowheads="1"/>
          </p:cNvPicPr>
          <p:nvPr/>
        </p:nvPicPr>
        <p:blipFill>
          <a:blip r:embed="rId2" cstate="print"/>
          <a:srcRect l="24387" r="17085"/>
          <a:stretch>
            <a:fillRect/>
          </a:stretch>
        </p:blipFill>
        <p:spPr bwMode="auto">
          <a:xfrm>
            <a:off x="6289730" y="908720"/>
            <a:ext cx="2530741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img0.liveinternet.ru/images/attach/c/3/84/314/84314254_2.jpg"/>
          <p:cNvPicPr>
            <a:picLocks noChangeAspect="1" noChangeArrowheads="1"/>
          </p:cNvPicPr>
          <p:nvPr/>
        </p:nvPicPr>
        <p:blipFill>
          <a:blip r:embed="rId3" cstate="print"/>
          <a:srcRect l="7383" t="7043" r="11407" b="10784"/>
          <a:stretch>
            <a:fillRect/>
          </a:stretch>
        </p:blipFill>
        <p:spPr bwMode="auto">
          <a:xfrm>
            <a:off x="3131840" y="4221088"/>
            <a:ext cx="2828885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://www.testically.org/wp-content/uploads/2011/11/ancho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908720"/>
            <a:ext cx="2339576" cy="2801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http://crosti.ru/patterns/00/02/df/97fcd48b6f/previe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933056"/>
            <a:ext cx="2701753" cy="2701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4" name="Picture 10" descr="http://soverkon.ru/wp-content/uploads/2013/12/142-36762_CD65X_Cordless_Phone_2_H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980728"/>
            <a:ext cx="2016224" cy="2701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6" name="Picture 12" descr="http://phototusya.narod.ru/28587835.jpg"/>
          <p:cNvPicPr>
            <a:picLocks noChangeAspect="1" noChangeArrowheads="1"/>
          </p:cNvPicPr>
          <p:nvPr/>
        </p:nvPicPr>
        <p:blipFill>
          <a:blip r:embed="rId7" cstate="print"/>
          <a:srcRect l="6923" t="2325" r="4026" b="4651"/>
          <a:stretch>
            <a:fillRect/>
          </a:stretch>
        </p:blipFill>
        <p:spPr bwMode="auto">
          <a:xfrm>
            <a:off x="575556" y="3645024"/>
            <a:ext cx="2268252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Верните в слова гласные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340768"/>
            <a:ext cx="7499176" cy="5112568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ru-RU" sz="6000" b="1" dirty="0" smtClean="0"/>
              <a:t>Д_М </a:t>
            </a:r>
          </a:p>
          <a:p>
            <a:pPr>
              <a:buNone/>
            </a:pPr>
            <a:r>
              <a:rPr lang="ru-RU" sz="6000" b="1" dirty="0" smtClean="0"/>
              <a:t>Л_С </a:t>
            </a:r>
            <a:endParaRPr lang="ru-RU" sz="6000" b="1" dirty="0" smtClean="0"/>
          </a:p>
          <a:p>
            <a:pPr>
              <a:buNone/>
            </a:pPr>
            <a:r>
              <a:rPr lang="ru-RU" sz="6000" b="1" dirty="0" smtClean="0"/>
              <a:t>Т_НК</a:t>
            </a:r>
          </a:p>
          <a:p>
            <a:pPr>
              <a:buNone/>
            </a:pPr>
            <a:r>
              <a:rPr lang="ru-RU" sz="6000" b="1" dirty="0" smtClean="0"/>
              <a:t>СМ_Х</a:t>
            </a:r>
            <a:endParaRPr lang="ru-RU" sz="6000" b="1" dirty="0" smtClean="0"/>
          </a:p>
          <a:p>
            <a:pPr>
              <a:buNone/>
            </a:pPr>
            <a:endParaRPr lang="ru-RU" sz="6000" b="1" dirty="0" smtClean="0"/>
          </a:p>
          <a:p>
            <a:pPr>
              <a:buNone/>
            </a:pPr>
            <a:r>
              <a:rPr lang="ru-RU" sz="6000" b="1" dirty="0" smtClean="0"/>
              <a:t>   К_М</a:t>
            </a:r>
          </a:p>
          <a:p>
            <a:pPr>
              <a:buNone/>
            </a:pPr>
            <a:r>
              <a:rPr lang="ru-RU" sz="6000" b="1" dirty="0" smtClean="0"/>
              <a:t>   Р_К</a:t>
            </a:r>
          </a:p>
          <a:p>
            <a:pPr>
              <a:buNone/>
            </a:pPr>
            <a:r>
              <a:rPr lang="ru-RU" sz="6000" b="1" dirty="0" smtClean="0"/>
              <a:t>   ХВ_СТ</a:t>
            </a:r>
          </a:p>
          <a:p>
            <a:pPr>
              <a:buNone/>
            </a:pPr>
            <a:r>
              <a:rPr lang="ru-RU" sz="6000" b="1" dirty="0" smtClean="0"/>
              <a:t>   Н_ТК_</a:t>
            </a:r>
            <a:endParaRPr lang="ru-RU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Вставьте верно парные согласные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244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ЛО_КА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</a:rPr>
                        <a:t>Д – Т</a:t>
                      </a:r>
                    </a:p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</a:rPr>
                        <a:t>Ш</a:t>
                      </a:r>
                      <a:r>
                        <a:rPr lang="ru-RU" sz="4000" b="1" baseline="0" dirty="0" smtClean="0">
                          <a:solidFill>
                            <a:srgbClr val="002060"/>
                          </a:solidFill>
                        </a:rPr>
                        <a:t> - Ж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РУ_КА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</a:rPr>
                        <a:t>Б – П 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НО_КИ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</a:rPr>
                        <a:t>Д – Т</a:t>
                      </a:r>
                    </a:p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</a:rPr>
                        <a:t>Ш</a:t>
                      </a:r>
                      <a:r>
                        <a:rPr lang="ru-RU" sz="4000" b="1" baseline="0" dirty="0" smtClean="0">
                          <a:solidFill>
                            <a:srgbClr val="002060"/>
                          </a:solidFill>
                        </a:rPr>
                        <a:t> – Ж 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ПРО_КА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</a:rPr>
                        <a:t>Б – П 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ДЕ_КА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</a:rPr>
                        <a:t>Д – Т 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Составьте слова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147248" cy="3672408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ru-RU" sz="7200" b="1" dirty="0" smtClean="0"/>
              <a:t>РОКТ</a:t>
            </a:r>
          </a:p>
          <a:p>
            <a:pPr>
              <a:buNone/>
            </a:pPr>
            <a:r>
              <a:rPr lang="ru-RU" sz="7200" b="1" dirty="0" smtClean="0">
                <a:solidFill>
                  <a:srgbClr val="0070C0"/>
                </a:solidFill>
              </a:rPr>
              <a:t>ТБАР </a:t>
            </a:r>
            <a:endParaRPr lang="ru-RU" sz="72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7200" b="1" dirty="0" smtClean="0"/>
              <a:t>ЗАКО</a:t>
            </a:r>
          </a:p>
          <a:p>
            <a:pPr>
              <a:buNone/>
            </a:pPr>
            <a:endParaRPr lang="ru-RU" sz="7200" b="1" dirty="0" smtClean="0"/>
          </a:p>
          <a:p>
            <a:pPr>
              <a:buNone/>
            </a:pPr>
            <a:r>
              <a:rPr lang="ru-RU" sz="7200" b="1" dirty="0" smtClean="0"/>
              <a:t>   </a:t>
            </a:r>
            <a:r>
              <a:rPr lang="ru-RU" sz="7200" b="1" dirty="0" smtClean="0">
                <a:solidFill>
                  <a:srgbClr val="0070C0"/>
                </a:solidFill>
              </a:rPr>
              <a:t>ОЛСТ</a:t>
            </a:r>
          </a:p>
          <a:p>
            <a:pPr>
              <a:buNone/>
            </a:pPr>
            <a:r>
              <a:rPr lang="ru-RU" sz="7200" b="1" dirty="0" smtClean="0"/>
              <a:t>   АВЗА</a:t>
            </a:r>
          </a:p>
          <a:p>
            <a:pPr>
              <a:buNone/>
            </a:pPr>
            <a:r>
              <a:rPr lang="ru-RU" sz="7200" b="1" dirty="0" smtClean="0"/>
              <a:t>   </a:t>
            </a:r>
            <a:r>
              <a:rPr lang="ru-RU" sz="7200" b="1" dirty="0" smtClean="0">
                <a:solidFill>
                  <a:srgbClr val="0070C0"/>
                </a:solidFill>
              </a:rPr>
              <a:t>АШАК</a:t>
            </a:r>
          </a:p>
          <a:p>
            <a:pPr>
              <a:buNone/>
            </a:pPr>
            <a:endParaRPr lang="ru-RU" sz="6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Сосчитай буквы и звуки</a:t>
            </a:r>
            <a:endParaRPr lang="ru-RU" dirty="0"/>
          </a:p>
        </p:txBody>
      </p:sp>
      <p:pic>
        <p:nvPicPr>
          <p:cNvPr id="15362" name="Picture 2" descr="http://skachat-kartinki.ru/img/picture/Nov/27/5e49bfc083fa7cb1c7c1e19eaa74164b/mini_1.jpg"/>
          <p:cNvPicPr>
            <a:picLocks noChangeAspect="1" noChangeArrowheads="1"/>
          </p:cNvPicPr>
          <p:nvPr/>
        </p:nvPicPr>
        <p:blipFill>
          <a:blip r:embed="rId2" cstate="print"/>
          <a:srcRect l="20618" r="20277"/>
          <a:stretch>
            <a:fillRect/>
          </a:stretch>
        </p:blipFill>
        <p:spPr bwMode="auto">
          <a:xfrm>
            <a:off x="395536" y="1268760"/>
            <a:ext cx="3744416" cy="4952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4" name="Picture 4" descr="http://taafari.com/photo/56b4c5774fa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213735"/>
            <a:ext cx="4064879" cy="5023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Сосчитай буквы и звуки</a:t>
            </a:r>
            <a:endParaRPr lang="ru-RU" dirty="0"/>
          </a:p>
        </p:txBody>
      </p:sp>
      <p:pic>
        <p:nvPicPr>
          <p:cNvPr id="19458" name="Picture 2" descr="http://parnasse.ru/upload/comments/9ef30f8510e448a499b20c15b725bb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4032448" cy="33840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0" name="Picture 4" descr="http://animalworld.com.ua/images/2014/September/Akva/Brhn/Brhn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573016"/>
            <a:ext cx="4413899" cy="3073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Сосчитай буквы и звуки</a:t>
            </a:r>
            <a:endParaRPr lang="ru-RU" dirty="0"/>
          </a:p>
        </p:txBody>
      </p:sp>
      <p:pic>
        <p:nvPicPr>
          <p:cNvPr id="21506" name="Picture 2" descr="http://gkvp.healthylife.by/media/k2/items/cache/b320775de3c297425b69dccc362220a9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146" y="1124744"/>
            <a:ext cx="3722822" cy="5317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8" name="Picture 4" descr="http://teplich35.ru/wp-content/uploads/2014/09/mo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7" y="1144820"/>
            <a:ext cx="4075635" cy="5308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81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Звуко-буквенный анализ и синтез слов</vt:lpstr>
      <vt:lpstr>Про что поют гласные звуки?</vt:lpstr>
      <vt:lpstr>Верните в слова гласные</vt:lpstr>
      <vt:lpstr>Вставьте верно парные согласные</vt:lpstr>
      <vt:lpstr>Составьте слова</vt:lpstr>
      <vt:lpstr>Сосчитай буквы и звуки</vt:lpstr>
      <vt:lpstr>Сосчитай буквы и звуки</vt:lpstr>
      <vt:lpstr>Сосчитай буквы и звуки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Звуко-буквенный анализ и синтез слов</dc:title>
  <dc:creator>Олечка</dc:creator>
  <cp:lastModifiedBy>Олечка</cp:lastModifiedBy>
  <cp:revision>4</cp:revision>
  <dcterms:created xsi:type="dcterms:W3CDTF">2016-04-24T18:54:19Z</dcterms:created>
  <dcterms:modified xsi:type="dcterms:W3CDTF">2016-04-24T19:34:17Z</dcterms:modified>
</cp:coreProperties>
</file>