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84" r:id="rId2"/>
    <p:sldId id="285" r:id="rId3"/>
    <p:sldId id="286" r:id="rId4"/>
    <p:sldId id="290" r:id="rId5"/>
    <p:sldId id="291" r:id="rId6"/>
    <p:sldId id="287" r:id="rId7"/>
    <p:sldId id="288" r:id="rId8"/>
    <p:sldId id="289" r:id="rId9"/>
    <p:sldId id="265" r:id="rId10"/>
    <p:sldId id="267" r:id="rId11"/>
    <p:sldId id="268" r:id="rId12"/>
    <p:sldId id="270" r:id="rId13"/>
    <p:sldId id="269" r:id="rId14"/>
    <p:sldId id="271" r:id="rId15"/>
    <p:sldId id="266" r:id="rId16"/>
    <p:sldId id="257" r:id="rId17"/>
    <p:sldId id="258" r:id="rId18"/>
    <p:sldId id="259" r:id="rId19"/>
    <p:sldId id="262" r:id="rId20"/>
    <p:sldId id="263" r:id="rId21"/>
    <p:sldId id="272" r:id="rId22"/>
    <p:sldId id="274" r:id="rId23"/>
    <p:sldId id="275" r:id="rId24"/>
    <p:sldId id="276" r:id="rId25"/>
    <p:sldId id="277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9D11-F0E9-4916-A4C1-4B8753B8008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2757-B0F0-4002-BF98-7D5D23A698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123B9-7049-4461-BF4F-0C6429986C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32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F8106-D10C-4497-BD72-41F803C526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3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9FC71-6408-4361-904D-1E651E1A3E12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nauka.org/interesting_inauka/wp-content/uploads/2008/11/2597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nn.ru/data/forum/images/2009-09/15806791-111200774748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lija.webasyst.net/shop/products_pictures/bca6532fa71629f6664852200927b5b1_en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flowersweb.info/bitrix/components/bitrix/forum.interface/show_file.php?fid=3917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057.radikal.ru/0904/62/a34d08b60f9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domflowers.ucoz.ru/_ph/7/2/19285267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ontent.foto.mail.ru/mail/small_goblin/_answers/i-21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8.radikal.ru/i159/0905/73/7e90de85184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0.liveinternet.ru/images/attach/c/0/52/625/52625564_bb0e9d5766d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super-ogorod.7910.org/super-ogorodimages/fialk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oto.germany.ru/albums/0/5/103205/monstera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44.radikal.ru/i106/0905/1f/260aef48f8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vashsad.ua/downloads/image/7090/img_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flowersweb.info/bitrix/components/bitrix/forum.interface/show_file.php?fid=340439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flowersweb.info/bitrix/components/bitrix/forum.interface/show_file.php?fid=203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infomama.ru/bitrix/components/bitrix/forum.interface/show_file.php?fid=22389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flowersweb.info/bitrix/components/bitrix/forum.interface/show_file.php?fid=139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darudar.org/var/files/img/5b/92/5b92843d6d86c61f4f61f937420cfa48_60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darudar.org/var/files/img/5e/22/5e22455a36004c61e5920d54e8f332df_600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arudar.org/gift/4834/wishers" TargetMode="External"/><Relationship Id="rId13" Type="http://schemas.openxmlformats.org/officeDocument/2006/relationships/hyperlink" Target="http://elena-lisicina.livejournal.com/" TargetMode="External"/><Relationship Id="rId3" Type="http://schemas.openxmlformats.org/officeDocument/2006/relationships/hyperlink" Target="http://salavatcity.ru/forum/index.php?showtopic=2860&amp;st=60" TargetMode="External"/><Relationship Id="rId7" Type="http://schemas.openxmlformats.org/officeDocument/2006/relationships/hyperlink" Target="http://domflowers.ucoz.ru/photo/azalija/azalija_izhevsk/7-0-706" TargetMode="External"/><Relationship Id="rId12" Type="http://schemas.openxmlformats.org/officeDocument/2006/relationships/hyperlink" Target="http://www.infomama.ru/forum2/messages/forum67/topic2682/message77431/" TargetMode="External"/><Relationship Id="rId2" Type="http://schemas.openxmlformats.org/officeDocument/2006/relationships/hyperlink" Target="http://samsay.ru/narodrasti/2453-yeuforbiya-komnatnoe-rasteni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privet.ru/community/aforismus/62085770" TargetMode="External"/><Relationship Id="rId11" Type="http://schemas.openxmlformats.org/officeDocument/2006/relationships/hyperlink" Target="http://www.flowersweb.info/forum/forum8/topic92172/messages/?PAGEN_1=84" TargetMode="External"/><Relationship Id="rId5" Type="http://schemas.openxmlformats.org/officeDocument/2006/relationships/hyperlink" Target="http://www.rastenuya.ru/ficusosob.html" TargetMode="External"/><Relationship Id="rId10" Type="http://schemas.openxmlformats.org/officeDocument/2006/relationships/hyperlink" Target="http://www.eco63.ru/taxonomy/term/2?page=8" TargetMode="External"/><Relationship Id="rId4" Type="http://schemas.openxmlformats.org/officeDocument/2006/relationships/hyperlink" Target="http://foto.rambler.ru/users/fotina61/3/5/" TargetMode="External"/><Relationship Id="rId9" Type="http://schemas.openxmlformats.org/officeDocument/2006/relationships/hyperlink" Target="http://gloss.od.ua/afisha/month/2010/04/01" TargetMode="External"/><Relationship Id="rId14" Type="http://schemas.openxmlformats.org/officeDocument/2006/relationships/hyperlink" Target="http://darudar.org/gift/5191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useum.ru/imgB.asp?3864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51.radikal.ru/i132/0903/f5/4a40aa64908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flowersweb.info/bitrix/components/bitrix/forum.interface/show_file.php?fid=2304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smtClean="0">
                <a:solidFill>
                  <a:srgbClr val="FFC000"/>
                </a:solidFill>
              </a:rPr>
              <a:t>Прозвенел уже звонок </a:t>
            </a:r>
            <a:r>
              <a:rPr lang="ru-RU" sz="4800" dirty="0" smtClean="0">
                <a:solidFill>
                  <a:srgbClr val="FFC000"/>
                </a:solidFill>
              </a:rPr>
              <a:t>Начинается </a:t>
            </a:r>
            <a:r>
              <a:rPr lang="ru-RU" sz="4800" dirty="0" smtClean="0">
                <a:solidFill>
                  <a:srgbClr val="FFC000"/>
                </a:solidFill>
              </a:rPr>
              <a:t>урок.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Сядем правильно сейчас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За работу, в добрый час! 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14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" name="i-main-pic" descr="Картинка 11 из 214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4267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9" y="214290"/>
            <a:ext cx="5500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 И К У С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3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171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pic>
        <p:nvPicPr>
          <p:cNvPr id="3" name="i-main-pic" descr="Картинка 84 из 3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21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ДИФФЕНБАХИЯ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75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3" name="i-main-pic" descr="Картинка 7 из 7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92893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З А Л И 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3" y="714356"/>
            <a:ext cx="598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ЩУЧИЙ  ХВОСТ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3116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585791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ЗОЛОТОЙ   УС –</a:t>
            </a:r>
          </a:p>
          <a:p>
            <a:pPr algn="ctr"/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дихоризандра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102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572032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22 из 1022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71810"/>
            <a:ext cx="3500462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67866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 И А Л К 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МОНСТЕРА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foto.germany.ru/albums/0/5/103205/monstera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КОМНАТНЫЕ РАСТЕНИЯ\SDC13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5918" y="1857364"/>
            <a:ext cx="5143536" cy="385765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3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ФИНИКОВАЯ  ПАЛЬМА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КОМНАТНЫЕ РАСТЕНИЯ\SDC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4857752" cy="364331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FFCC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Замиокулькас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 (</a:t>
            </a:r>
            <a:r>
              <a:rPr lang="ru-RU" sz="3600" b="1" dirty="0" smtClean="0">
                <a:solidFill>
                  <a:srgbClr val="FF0000"/>
                </a:solidFill>
              </a:rPr>
              <a:t>Долларовое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дерево</a:t>
            </a:r>
            <a:r>
              <a:rPr lang="ru-RU" sz="3600" dirty="0" smtClean="0">
                <a:solidFill>
                  <a:srgbClr val="FF0000"/>
                </a:solidFill>
              </a:rPr>
              <a:t>) 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\Рабочий стол\КОМНАТНЫЕ РАСТЕНИЯ\SDC1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17735" y="1825615"/>
            <a:ext cx="4889534" cy="366715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303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японская пальма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Отгадайте загадку:</a:t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Их </a:t>
            </a:r>
            <a:r>
              <a:rPr lang="ru-RU" sz="4000" dirty="0" smtClean="0">
                <a:solidFill>
                  <a:srgbClr val="002060"/>
                </a:solidFill>
              </a:rPr>
              <a:t>вырастили в теплицах заботливо,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Их привезли из-за синих морей;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Их не пугают метели холодные,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Бурные грозы и свежесть </a:t>
            </a:r>
            <a:r>
              <a:rPr lang="ru-RU" sz="4000" dirty="0" smtClean="0">
                <a:solidFill>
                  <a:srgbClr val="002060"/>
                </a:solidFill>
              </a:rPr>
              <a:t>ночей.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\Рабочий стол\КОМНАТНЫЕ РАСТЕНИЯ\SDC1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9671" y="1959365"/>
            <a:ext cx="4816525" cy="361239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9876" y="142852"/>
            <a:ext cx="325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пальма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26 из 42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7143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ХЛОРОФИТУМ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981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585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Е Г О Н И Я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81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230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31 из 81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57174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69294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Р А Ц Е Н 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237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357718" cy="35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44 из 237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4219569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 Е Р А Н 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3209925" cy="3810000"/>
          </a:xfrm>
          <a:prstGeom prst="rect">
            <a:avLst/>
          </a:prstGeom>
          <a:noFill/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142852"/>
            <a:ext cx="7286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ТОЛОСТЯНКА (денежное дерево)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Картинка 40 из 6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010150" cy="3810000"/>
          </a:xfrm>
          <a:prstGeom prst="rect">
            <a:avLst/>
          </a:prstGeom>
          <a:noFill/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85728"/>
            <a:ext cx="53578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cap="none" spc="0" dirty="0" smtClean="0">
                <a:ln/>
                <a:solidFill>
                  <a:srgbClr val="C00000"/>
                </a:solidFill>
                <a:effectLst/>
              </a:rPr>
              <a:t>Цикламен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714356"/>
            <a:ext cx="80724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http://samsay.ru/narodrasti/2453-yeuforbiya-komnatnoe-rastenie.html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http://salavatcity.ru/forum/index.php?showtopic=2860&amp;st=60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http://foto.rambler.ru/users/fotina61/3/5/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http://www.rastenuya.ru/ficusosob.html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http://blogs.privet.ru/community/aforismus/62085770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http://domflowers.ucoz.ru/photo/azalija/azalija_izhevsk/7-0-706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http://darudar.org/gift/4834/wishers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http://gloss.od.ua/afisha/month/2010/04/01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http://www.eco63.ru/taxonomy/term/2?page=8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http://www.flowersweb.info/forum/forum8/topic92172/messages/?PAGEN_1=84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http://www.infomama.ru/forum2/messages/forum67/topic2682/message77431/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http://elena-lisicina.livejournal.com/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http://darudar.org/gift/519163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90556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107240"/>
            <a:ext cx="7286676" cy="5465007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071670" y="285728"/>
            <a:ext cx="5000660" cy="720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Комнатные растения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Комнатным растениям необходимо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442" y="2268139"/>
            <a:ext cx="2880320" cy="33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594" y="1363427"/>
            <a:ext cx="16383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70037" y="3212976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Свет и тепло</a:t>
            </a:r>
            <a:endParaRPr lang="ru-RU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6" y="3118096"/>
            <a:ext cx="1555642" cy="19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6516216" y="2538346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Вода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309242" cy="184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3221442" y="5885739"/>
            <a:ext cx="554415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Почва, богатая питательными веществами</a:t>
            </a:r>
            <a:endParaRPr lang="ru-RU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3062325" y="1363427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Чистый воздух</a:t>
            </a:r>
            <a:endParaRPr lang="ru-RU" sz="20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076" y="942908"/>
            <a:ext cx="2397516" cy="159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18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21625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Для чего нужны комнатные растения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357298"/>
            <a:ext cx="7964513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   </a:t>
            </a:r>
            <a:r>
              <a:rPr lang="ru-RU" sz="3200" dirty="0" smtClean="0">
                <a:solidFill>
                  <a:srgbClr val="C00000"/>
                </a:solidFill>
              </a:rPr>
              <a:t>Комнатные растения -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это источник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2915816" y="2348880"/>
            <a:ext cx="144016" cy="7200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2339752" y="2276872"/>
            <a:ext cx="288032" cy="50405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3275856" y="2132856"/>
            <a:ext cx="72008" cy="108012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1979712" y="2132856"/>
            <a:ext cx="648072" cy="86409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3419872" y="2132856"/>
            <a:ext cx="0" cy="108012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ямоугольник 11"/>
          <p:cNvSpPr/>
          <p:nvPr/>
        </p:nvSpPr>
        <p:spPr bwMode="auto">
          <a:xfrm>
            <a:off x="785786" y="4071942"/>
            <a:ext cx="928694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7158" y="1928802"/>
            <a:ext cx="357190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2643182"/>
            <a:ext cx="164307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красоты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4357694"/>
            <a:ext cx="2071702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571876"/>
            <a:ext cx="178595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29000"/>
            <a:ext cx="142876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чистого воздуха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2643182"/>
            <a:ext cx="178595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 bwMode="auto">
          <a:xfrm>
            <a:off x="3143240" y="2500306"/>
            <a:ext cx="1214446" cy="357190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cculent1big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000372"/>
            <a:ext cx="4524375" cy="352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lov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3143248"/>
            <a:ext cx="285750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a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63955" y="812327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aktu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857232"/>
            <a:ext cx="2830830" cy="207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07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428992" y="214290"/>
            <a:ext cx="2238378" cy="581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Кактус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85786" y="714356"/>
            <a:ext cx="2507722" cy="887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7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Бегония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219" name="Picture 3" descr="C:\Documents and Settings\Admin\Рабочий стол\1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2830938" cy="306456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1266873095_begoniya-korolev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3214710" cy="3150415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begonia_mason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 из 43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822" y="428604"/>
            <a:ext cx="4496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 Л О Э</a:t>
            </a:r>
            <a:endParaRPr lang="ru-RU" sz="5400" b="1" cap="all" spc="0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500594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16 из 29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429024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7786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А Л А Н Х О 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209</Words>
  <Application>Microsoft Office PowerPoint</Application>
  <PresentationFormat>Экран (4:3)</PresentationFormat>
  <Paragraphs>58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Прозвенел уже звонок Начинается урок. Сядем правильно сейчас За работу, в добрый час! </vt:lpstr>
      <vt:lpstr>Отгадайте загадку: </vt:lpstr>
      <vt:lpstr>Слайд 3</vt:lpstr>
      <vt:lpstr>Комнатным растениям необходимо</vt:lpstr>
      <vt:lpstr>Для чего нужны комнатные растения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17</cp:revision>
  <dcterms:created xsi:type="dcterms:W3CDTF">2010-12-03T18:46:14Z</dcterms:created>
  <dcterms:modified xsi:type="dcterms:W3CDTF">2017-10-23T12:38:32Z</dcterms:modified>
</cp:coreProperties>
</file>